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5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34336-604B-473D-A8BA-BA1FC0D8F28B}" type="datetimeFigureOut">
              <a:rPr lang="nl-NL" smtClean="0"/>
              <a:t>25-1-2018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6880D-1B14-4BA9-B5FC-41C0D6BFF9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6755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34336-604B-473D-A8BA-BA1FC0D8F28B}" type="datetimeFigureOut">
              <a:rPr lang="nl-NL" smtClean="0"/>
              <a:t>25-1-2018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6880D-1B14-4BA9-B5FC-41C0D6BFF9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6284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34336-604B-473D-A8BA-BA1FC0D8F28B}" type="datetimeFigureOut">
              <a:rPr lang="nl-NL" smtClean="0"/>
              <a:t>25-1-2018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6880D-1B14-4BA9-B5FC-41C0D6BFF9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4100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34336-604B-473D-A8BA-BA1FC0D8F28B}" type="datetimeFigureOut">
              <a:rPr lang="nl-NL" smtClean="0"/>
              <a:t>25-1-2018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6880D-1B14-4BA9-B5FC-41C0D6BFF9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3291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34336-604B-473D-A8BA-BA1FC0D8F28B}" type="datetimeFigureOut">
              <a:rPr lang="nl-NL" smtClean="0"/>
              <a:t>25-1-2018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6880D-1B14-4BA9-B5FC-41C0D6BFF9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3575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34336-604B-473D-A8BA-BA1FC0D8F28B}" type="datetimeFigureOut">
              <a:rPr lang="nl-NL" smtClean="0"/>
              <a:t>25-1-2018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6880D-1B14-4BA9-B5FC-41C0D6BFF9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9123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34336-604B-473D-A8BA-BA1FC0D8F28B}" type="datetimeFigureOut">
              <a:rPr lang="nl-NL" smtClean="0"/>
              <a:t>25-1-2018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6880D-1B14-4BA9-B5FC-41C0D6BFF9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4811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34336-604B-473D-A8BA-BA1FC0D8F28B}" type="datetimeFigureOut">
              <a:rPr lang="nl-NL" smtClean="0"/>
              <a:t>25-1-2018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6880D-1B14-4BA9-B5FC-41C0D6BFF9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1426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34336-604B-473D-A8BA-BA1FC0D8F28B}" type="datetimeFigureOut">
              <a:rPr lang="nl-NL" smtClean="0"/>
              <a:t>25-1-2018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6880D-1B14-4BA9-B5FC-41C0D6BFF9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8294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34336-604B-473D-A8BA-BA1FC0D8F28B}" type="datetimeFigureOut">
              <a:rPr lang="nl-NL" smtClean="0"/>
              <a:t>25-1-2018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6880D-1B14-4BA9-B5FC-41C0D6BFF9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7286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34336-604B-473D-A8BA-BA1FC0D8F28B}" type="datetimeFigureOut">
              <a:rPr lang="nl-NL" smtClean="0"/>
              <a:t>25-1-2018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6880D-1B14-4BA9-B5FC-41C0D6BFF9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908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34336-604B-473D-A8BA-BA1FC0D8F28B}" type="datetimeFigureOut">
              <a:rPr lang="nl-NL" smtClean="0"/>
              <a:t>25-1-2018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6880D-1B14-4BA9-B5FC-41C0D6BFF9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3103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bbinkaardappelen.nl/" TargetMode="External"/><Relationship Id="rId2" Type="http://schemas.openxmlformats.org/officeDocument/2006/relationships/hyperlink" Target="https://support.apple.com/nl-nl/iphon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Wie zijn wij?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981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Wat gaan we doen?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Theoretische kennis bijbrengen</a:t>
            </a:r>
          </a:p>
          <a:p>
            <a:r>
              <a:rPr lang="nl-NL" dirty="0" smtClean="0"/>
              <a:t>Oefenen en opstellen eigen:</a:t>
            </a:r>
            <a:br>
              <a:rPr lang="nl-NL" dirty="0" smtClean="0"/>
            </a:br>
            <a:r>
              <a:rPr lang="nl-NL" dirty="0" smtClean="0"/>
              <a:t>-inkomsten </a:t>
            </a:r>
            <a:br>
              <a:rPr lang="nl-NL" dirty="0" smtClean="0"/>
            </a:br>
            <a:r>
              <a:rPr lang="nl-NL" dirty="0" smtClean="0"/>
              <a:t>-uitgaven</a:t>
            </a:r>
          </a:p>
          <a:p>
            <a:r>
              <a:rPr lang="nl-NL" dirty="0" smtClean="0"/>
              <a:t>Wat zijn verstandige uitgaven om te doen?</a:t>
            </a:r>
          </a:p>
          <a:p>
            <a:r>
              <a:rPr lang="nl-NL" dirty="0" smtClean="0"/>
              <a:t>Voorbeelden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6319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Theoretische kennis bijbrengen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Behoeften</a:t>
            </a:r>
          </a:p>
          <a:p>
            <a:r>
              <a:rPr lang="nl-NL" dirty="0" smtClean="0"/>
              <a:t>Uitgaven en inkomsten</a:t>
            </a:r>
          </a:p>
          <a:p>
            <a:r>
              <a:rPr lang="nl-NL" dirty="0" smtClean="0"/>
              <a:t>Rekenen met gemiddelden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1756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Behoeften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Primaire goederen</a:t>
            </a:r>
          </a:p>
          <a:p>
            <a:r>
              <a:rPr lang="nl-NL" dirty="0" smtClean="0"/>
              <a:t>Secundaire goederen</a:t>
            </a:r>
          </a:p>
          <a:p>
            <a:r>
              <a:rPr lang="nl-NL" dirty="0" smtClean="0"/>
              <a:t>Stoffelijke goederen</a:t>
            </a:r>
          </a:p>
          <a:p>
            <a:r>
              <a:rPr lang="nl-NL" dirty="0" smtClean="0"/>
              <a:t>Onstoffelijke goederen</a:t>
            </a:r>
            <a:endParaRPr lang="nl-NL" dirty="0"/>
          </a:p>
        </p:txBody>
      </p:sp>
      <p:pic>
        <p:nvPicPr>
          <p:cNvPr id="1026" name="Picture 2" descr="Afbeeldingsresultaat voor ipho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567523"/>
            <a:ext cx="228600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fbeeldingsresultaat voor aardappel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365104"/>
            <a:ext cx="3271263" cy="1869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fbeeldingsresultaat voor dj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3684" y="1700808"/>
            <a:ext cx="3558241" cy="2223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0054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Uitgaven en inkomsten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Schrijf op!</a:t>
            </a:r>
          </a:p>
          <a:p>
            <a:r>
              <a:rPr lang="nl-NL" dirty="0" smtClean="0"/>
              <a:t>Schulden voorkomen</a:t>
            </a:r>
          </a:p>
          <a:p>
            <a:r>
              <a:rPr lang="nl-NL" dirty="0" smtClean="0"/>
              <a:t>Waar gaat het heen?</a:t>
            </a:r>
            <a:endParaRPr lang="nl-NL" dirty="0"/>
          </a:p>
          <a:p>
            <a:r>
              <a:rPr lang="nl-NL" dirty="0" smtClean="0"/>
              <a:t>1 jaar = 4 kwartalen = 12 maanden = 52 weken = 365 dagen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6913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Voorbeeld: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3246169"/>
              </p:ext>
            </p:extLst>
          </p:nvPr>
        </p:nvGraphicFramePr>
        <p:xfrm>
          <a:off x="457200" y="1600200"/>
          <a:ext cx="8229600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Inkomsten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Uitgaven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Loon:  €400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Huur: €300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Studie financiering: €100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Zorgverzekering:</a:t>
                      </a:r>
                      <a:r>
                        <a:rPr lang="nl-NL" baseline="0" dirty="0" smtClean="0"/>
                        <a:t> €90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Zorgtoeslag: €90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Boodschappen: €150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Uitgaan:</a:t>
                      </a:r>
                      <a:r>
                        <a:rPr lang="nl-NL" baseline="0" dirty="0" smtClean="0"/>
                        <a:t> €100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Totaal: €590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Totaal:</a:t>
                      </a:r>
                      <a:r>
                        <a:rPr lang="nl-NL" baseline="0" dirty="0" smtClean="0"/>
                        <a:t> €640</a:t>
                      </a:r>
                    </a:p>
                    <a:p>
                      <a:endParaRPr lang="nl-NL" baseline="0" dirty="0" smtClean="0"/>
                    </a:p>
                    <a:p>
                      <a:r>
                        <a:rPr lang="nl-NL" baseline="0" dirty="0" smtClean="0">
                          <a:solidFill>
                            <a:srgbClr val="FF0000"/>
                          </a:solidFill>
                        </a:rPr>
                        <a:t>TEKORT: -€50</a:t>
                      </a:r>
                      <a:endParaRPr lang="nl-N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100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1364265"/>
              </p:ext>
            </p:extLst>
          </p:nvPr>
        </p:nvGraphicFramePr>
        <p:xfrm>
          <a:off x="457200" y="1600200"/>
          <a:ext cx="8291264" cy="3917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5632"/>
                <a:gridCol w="4145632"/>
              </a:tblGrid>
              <a:tr h="652839">
                <a:tc>
                  <a:txBody>
                    <a:bodyPr/>
                    <a:lstStyle/>
                    <a:p>
                      <a:r>
                        <a:rPr lang="nl-NL" dirty="0" smtClean="0"/>
                        <a:t>Inkomsten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Uitgaven</a:t>
                      </a:r>
                      <a:endParaRPr lang="nl-NL" dirty="0"/>
                    </a:p>
                  </a:txBody>
                  <a:tcPr/>
                </a:tc>
              </a:tr>
              <a:tr h="652839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652839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652839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652839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652839">
                <a:tc>
                  <a:txBody>
                    <a:bodyPr/>
                    <a:lstStyle/>
                    <a:p>
                      <a:r>
                        <a:rPr lang="nl-NL" dirty="0" smtClean="0"/>
                        <a:t>Totaal: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Totaal:</a:t>
                      </a:r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617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Met dank aan: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Dhr. Van </a:t>
            </a:r>
            <a:r>
              <a:rPr lang="nl-NL" dirty="0" err="1" smtClean="0"/>
              <a:t>Cappelle</a:t>
            </a:r>
            <a:endParaRPr lang="nl-NL" dirty="0" smtClean="0"/>
          </a:p>
          <a:p>
            <a:r>
              <a:rPr lang="nl-NL" dirty="0" smtClean="0"/>
              <a:t>Dhr. Van den Boogaard</a:t>
            </a:r>
          </a:p>
          <a:p>
            <a:r>
              <a:rPr lang="nl-NL" dirty="0" smtClean="0"/>
              <a:t>Dhr. Maaswinkel</a:t>
            </a:r>
          </a:p>
          <a:p>
            <a:r>
              <a:rPr lang="nl-NL" dirty="0" smtClean="0"/>
              <a:t>Wikiwijs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3003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Geraadpleegde bronnen: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>
                <a:hlinkClick r:id="rId2"/>
              </a:rPr>
              <a:t>https://support.apple.com/nl-nl/iphone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>
                <a:hlinkClick r:id="rId3"/>
              </a:rPr>
              <a:t>http://www.abbinkaardappelen.nl/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21868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142</Words>
  <Application>Microsoft Office PowerPoint</Application>
  <PresentationFormat>Diavoorstelling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Kantoorthema</vt:lpstr>
      <vt:lpstr>Wie zijn wij?</vt:lpstr>
      <vt:lpstr>Wat gaan we doen? </vt:lpstr>
      <vt:lpstr>Theoretische kennis bijbrengen</vt:lpstr>
      <vt:lpstr>Behoeften</vt:lpstr>
      <vt:lpstr>Uitgaven en inkomsten</vt:lpstr>
      <vt:lpstr>Voorbeeld:</vt:lpstr>
      <vt:lpstr>PowerPoint-presentatie</vt:lpstr>
      <vt:lpstr>Met dank aan:</vt:lpstr>
      <vt:lpstr>Geraadpleegde bronnen: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Wie zijn wij?</dc:title>
  <dc:creator>Gebruiker</dc:creator>
  <cp:lastModifiedBy>Gebruiker</cp:lastModifiedBy>
  <cp:revision>3</cp:revision>
  <dcterms:created xsi:type="dcterms:W3CDTF">2018-01-25T13:22:49Z</dcterms:created>
  <dcterms:modified xsi:type="dcterms:W3CDTF">2018-01-25T14:01:26Z</dcterms:modified>
</cp:coreProperties>
</file>